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302" r:id="rId2"/>
    <p:sldId id="274" r:id="rId3"/>
    <p:sldId id="303" r:id="rId4"/>
    <p:sldId id="300" r:id="rId5"/>
    <p:sldId id="304" r:id="rId6"/>
    <p:sldId id="30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à étapes.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-1" y="1079863"/>
            <a:ext cx="8055429" cy="4680685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386369" y="1729075"/>
            <a:ext cx="6976804" cy="3435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L’agricultrice veut entourer de grillage un champ carré qui fait 50 mètres de côté. Un rouleau de 20 mètres de grillage coute 24€.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</a:t>
            </a:r>
            <a:r>
              <a:rPr lang="fr-FR" sz="32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cela va-t-il lui couter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au total</a:t>
            </a: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? 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3E8B674-720A-47FA-9C33-081367E51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0839" y="3796485"/>
            <a:ext cx="3089287" cy="296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0E4EA-D891-1A9C-F52B-939A8AFCE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DAA9DF-C214-82C5-2C63-D3808C2FE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8" y="217880"/>
            <a:ext cx="8606911" cy="89681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J’identifie les étapes pour résoudre le problème.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17B6CF35-3D7E-106F-CFC1-797E10FE0ACD}"/>
              </a:ext>
            </a:extLst>
          </p:cNvPr>
          <p:cNvSpPr/>
          <p:nvPr/>
        </p:nvSpPr>
        <p:spPr>
          <a:xfrm>
            <a:off x="1387117" y="1829890"/>
            <a:ext cx="613692" cy="61369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16FE27A3-C143-B8FF-6276-BDD6BD9D0C48}"/>
              </a:ext>
            </a:extLst>
          </p:cNvPr>
          <p:cNvSpPr/>
          <p:nvPr/>
        </p:nvSpPr>
        <p:spPr>
          <a:xfrm>
            <a:off x="1387117" y="3534155"/>
            <a:ext cx="613692" cy="61369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FF166156-1AC7-296C-86F4-9BD8CD3023CA}"/>
              </a:ext>
            </a:extLst>
          </p:cNvPr>
          <p:cNvSpPr/>
          <p:nvPr/>
        </p:nvSpPr>
        <p:spPr>
          <a:xfrm>
            <a:off x="1387117" y="5238420"/>
            <a:ext cx="613692" cy="61369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95247EB-2EDF-A882-6F89-3EADE6DBC82F}"/>
              </a:ext>
            </a:extLst>
          </p:cNvPr>
          <p:cNvSpPr txBox="1"/>
          <p:nvPr/>
        </p:nvSpPr>
        <p:spPr>
          <a:xfrm>
            <a:off x="2272033" y="1703646"/>
            <a:ext cx="6088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7030A0"/>
                </a:solidFill>
              </a:rPr>
              <a:t>Je cherche la longueur totale de grillage nécessaire.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33C1845-6ADB-C8DC-1D44-46385251F2CF}"/>
              </a:ext>
            </a:extLst>
          </p:cNvPr>
          <p:cNvSpPr txBox="1"/>
          <p:nvPr/>
        </p:nvSpPr>
        <p:spPr>
          <a:xfrm>
            <a:off x="2272033" y="526733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7030A0"/>
                </a:solidFill>
              </a:rPr>
              <a:t>Je calcule le cout total.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BDCEA46-754A-0AD5-0EC9-713826264332}"/>
              </a:ext>
            </a:extLst>
          </p:cNvPr>
          <p:cNvSpPr txBox="1"/>
          <p:nvPr/>
        </p:nvSpPr>
        <p:spPr>
          <a:xfrm>
            <a:off x="2272033" y="3302392"/>
            <a:ext cx="6088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7030A0"/>
                </a:solidFill>
              </a:rPr>
              <a:t>Je calcule le nombre de rouleaux nécessaires. </a:t>
            </a:r>
          </a:p>
        </p:txBody>
      </p:sp>
    </p:spTree>
    <p:extLst>
      <p:ext uri="{BB962C8B-B14F-4D97-AF65-F5344CB8AC3E}">
        <p14:creationId xmlns:p14="http://schemas.microsoft.com/office/powerpoint/2010/main" val="289615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7A75AD5C-C977-8712-0AF6-54D11C884536}"/>
              </a:ext>
            </a:extLst>
          </p:cNvPr>
          <p:cNvSpPr txBox="1"/>
          <p:nvPr/>
        </p:nvSpPr>
        <p:spPr>
          <a:xfrm>
            <a:off x="272063" y="167755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354202" y="362065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4 × 50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1825000" y="3620657"/>
            <a:ext cx="10406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200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14367" y="4964177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faut 200 mètres de grillage.</a:t>
            </a: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41D656F4-B01E-9593-D3B9-B628B34E8CFA}"/>
              </a:ext>
            </a:extLst>
          </p:cNvPr>
          <p:cNvSpPr/>
          <p:nvPr/>
        </p:nvSpPr>
        <p:spPr>
          <a:xfrm>
            <a:off x="96991" y="407220"/>
            <a:ext cx="613692" cy="61369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269AE52-F122-8B58-3AEF-296EA94B7C9C}"/>
              </a:ext>
            </a:extLst>
          </p:cNvPr>
          <p:cNvSpPr txBox="1"/>
          <p:nvPr/>
        </p:nvSpPr>
        <p:spPr>
          <a:xfrm>
            <a:off x="981907" y="280976"/>
            <a:ext cx="6088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7030A0"/>
                </a:solidFill>
              </a:rPr>
              <a:t>Je cherche la longueur totale de grillage nécessaire.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B9D0C38-ED3C-BCFA-B25D-FA68E73FEA6C}"/>
              </a:ext>
            </a:extLst>
          </p:cNvPr>
          <p:cNvSpPr/>
          <p:nvPr/>
        </p:nvSpPr>
        <p:spPr>
          <a:xfrm>
            <a:off x="5913120" y="1515291"/>
            <a:ext cx="1454331" cy="145433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86BB00B7-E835-7FDA-A6E8-39A1DA28BB85}"/>
              </a:ext>
            </a:extLst>
          </p:cNvPr>
          <p:cNvCxnSpPr>
            <a:cxnSpLocks/>
          </p:cNvCxnSpPr>
          <p:nvPr/>
        </p:nvCxnSpPr>
        <p:spPr>
          <a:xfrm>
            <a:off x="5913120" y="3095897"/>
            <a:ext cx="145433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771CCD8D-9DD7-4264-B25B-F7BB326F5CF7}"/>
              </a:ext>
            </a:extLst>
          </p:cNvPr>
          <p:cNvSpPr txBox="1"/>
          <p:nvPr/>
        </p:nvSpPr>
        <p:spPr>
          <a:xfrm>
            <a:off x="6458952" y="3082847"/>
            <a:ext cx="714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50 m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EC0E597A-E778-412D-7B50-2F0C64E7AEDD}"/>
              </a:ext>
            </a:extLst>
          </p:cNvPr>
          <p:cNvCxnSpPr>
            <a:cxnSpLocks/>
          </p:cNvCxnSpPr>
          <p:nvPr/>
        </p:nvCxnSpPr>
        <p:spPr>
          <a:xfrm flipV="1">
            <a:off x="7542121" y="1515291"/>
            <a:ext cx="0" cy="14543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010BB3F3-AFF1-D5CE-71F0-C714CB3282EA}"/>
              </a:ext>
            </a:extLst>
          </p:cNvPr>
          <p:cNvSpPr txBox="1"/>
          <p:nvPr/>
        </p:nvSpPr>
        <p:spPr>
          <a:xfrm rot="16200000">
            <a:off x="7359740" y="1938309"/>
            <a:ext cx="714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50 m</a:t>
            </a:r>
          </a:p>
        </p:txBody>
      </p: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87AC8EC1-6711-9E54-24DE-6D75590C0AB7}"/>
              </a:ext>
            </a:extLst>
          </p:cNvPr>
          <p:cNvCxnSpPr>
            <a:cxnSpLocks/>
          </p:cNvCxnSpPr>
          <p:nvPr/>
        </p:nvCxnSpPr>
        <p:spPr>
          <a:xfrm flipV="1">
            <a:off x="5748841" y="1518151"/>
            <a:ext cx="0" cy="14543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B4157585-7F59-A8E5-1CC3-D35C49FD8C4B}"/>
              </a:ext>
            </a:extLst>
          </p:cNvPr>
          <p:cNvSpPr txBox="1"/>
          <p:nvPr/>
        </p:nvSpPr>
        <p:spPr>
          <a:xfrm rot="16200000">
            <a:off x="5184307" y="1992484"/>
            <a:ext cx="714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50 m</a:t>
            </a: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99B92FBB-4B92-4CC9-853C-F44962EA98BF}"/>
              </a:ext>
            </a:extLst>
          </p:cNvPr>
          <p:cNvCxnSpPr>
            <a:cxnSpLocks/>
          </p:cNvCxnSpPr>
          <p:nvPr/>
        </p:nvCxnSpPr>
        <p:spPr>
          <a:xfrm>
            <a:off x="5913120" y="1436914"/>
            <a:ext cx="145433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1B0745B4-0B78-E7DF-6995-07F4201F08E2}"/>
              </a:ext>
            </a:extLst>
          </p:cNvPr>
          <p:cNvSpPr txBox="1"/>
          <p:nvPr/>
        </p:nvSpPr>
        <p:spPr>
          <a:xfrm>
            <a:off x="6356000" y="1163642"/>
            <a:ext cx="714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50 m</a:t>
            </a:r>
          </a:p>
        </p:txBody>
      </p:sp>
    </p:spTree>
    <p:extLst>
      <p:ext uri="{BB962C8B-B14F-4D97-AF65-F5344CB8AC3E}">
        <p14:creationId xmlns:p14="http://schemas.microsoft.com/office/powerpoint/2010/main" val="351269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/>
      <p:bldP spid="15" grpId="0" animBg="1"/>
      <p:bldP spid="17" grpId="0"/>
      <p:bldP spid="23" grpId="0" animBg="1"/>
      <p:bldP spid="25" grpId="0"/>
      <p:bldP spid="27" grpId="0"/>
      <p:bldP spid="31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70876-1BC1-327A-E636-C0DD23438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371AA7ED-A706-B618-235E-2C42328D7029}"/>
              </a:ext>
            </a:extLst>
          </p:cNvPr>
          <p:cNvSpPr txBox="1"/>
          <p:nvPr/>
        </p:nvSpPr>
        <p:spPr>
          <a:xfrm>
            <a:off x="272063" y="167755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868A7223-8269-8626-9726-116C10EA18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C64580A-CDED-FA4F-3079-41604F2C1EC8}"/>
              </a:ext>
            </a:extLst>
          </p:cNvPr>
          <p:cNvSpPr txBox="1"/>
          <p:nvPr/>
        </p:nvSpPr>
        <p:spPr>
          <a:xfrm>
            <a:off x="314367" y="362065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200 : 20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ADD9FB4-6E60-2759-6F6C-5A0B7C74F0E3}"/>
              </a:ext>
            </a:extLst>
          </p:cNvPr>
          <p:cNvSpPr txBox="1"/>
          <p:nvPr/>
        </p:nvSpPr>
        <p:spPr>
          <a:xfrm>
            <a:off x="2095338" y="3620657"/>
            <a:ext cx="10406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4817270-509A-749F-5B8A-3ADF2579191C}"/>
              </a:ext>
            </a:extLst>
          </p:cNvPr>
          <p:cNvSpPr txBox="1"/>
          <p:nvPr/>
        </p:nvSpPr>
        <p:spPr>
          <a:xfrm>
            <a:off x="314367" y="4964177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faut 10 rouleaux de grillage.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7670D54F-0A60-9898-BD8D-B837F94A09D3}"/>
              </a:ext>
            </a:extLst>
          </p:cNvPr>
          <p:cNvSpPr/>
          <p:nvPr/>
        </p:nvSpPr>
        <p:spPr>
          <a:xfrm>
            <a:off x="96990" y="520299"/>
            <a:ext cx="810451" cy="61369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3F98F38-32A3-DEDA-8C70-788EC8A8F6E8}"/>
              </a:ext>
            </a:extLst>
          </p:cNvPr>
          <p:cNvSpPr txBox="1"/>
          <p:nvPr/>
        </p:nvSpPr>
        <p:spPr>
          <a:xfrm>
            <a:off x="998653" y="497571"/>
            <a:ext cx="8040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7030A0"/>
                </a:solidFill>
              </a:rPr>
              <a:t>Je calcule le nombre de rouleaux nécessaires. 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25BF519-5D43-AC02-0C2C-5A16428D484A}"/>
              </a:ext>
            </a:extLst>
          </p:cNvPr>
          <p:cNvGrpSpPr/>
          <p:nvPr/>
        </p:nvGrpSpPr>
        <p:grpSpPr>
          <a:xfrm>
            <a:off x="4336439" y="1657495"/>
            <a:ext cx="3647333" cy="1963162"/>
            <a:chOff x="6951345" y="4681159"/>
            <a:chExt cx="3647333" cy="196316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AAAADF-535E-73FF-3801-2225B3116A5C}"/>
                </a:ext>
              </a:extLst>
            </p:cNvPr>
            <p:cNvSpPr/>
            <p:nvPr/>
          </p:nvSpPr>
          <p:spPr>
            <a:xfrm>
              <a:off x="6951346" y="4681159"/>
              <a:ext cx="3647332" cy="56394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200 mètres de grillage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6E42DA7-39AD-71BE-2A88-8DA9498EF9A4}"/>
                </a:ext>
              </a:extLst>
            </p:cNvPr>
            <p:cNvSpPr/>
            <p:nvPr/>
          </p:nvSpPr>
          <p:spPr>
            <a:xfrm>
              <a:off x="8786900" y="5276762"/>
              <a:ext cx="922160" cy="5639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>
                  <a:solidFill>
                    <a:schemeClr val="tx1"/>
                  </a:solidFill>
                </a:rPr>
                <a:t>…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7" name="Accolade fermante 6">
              <a:extLst>
                <a:ext uri="{FF2B5EF4-FFF2-40B4-BE49-F238E27FC236}">
                  <a16:creationId xmlns:a16="http://schemas.microsoft.com/office/drawing/2014/main" id="{38C45D27-F1EF-7700-1F88-E6557DC8BD84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06FFF38-4B1F-1F49-9082-BD79F491DCBF}"/>
                </a:ext>
              </a:extLst>
            </p:cNvPr>
            <p:cNvSpPr/>
            <p:nvPr/>
          </p:nvSpPr>
          <p:spPr>
            <a:xfrm>
              <a:off x="6951345" y="5276763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85E85A9-F8BB-D834-AA0C-1E9324AA8FD8}"/>
                </a:ext>
              </a:extLst>
            </p:cNvPr>
            <p:cNvSpPr/>
            <p:nvPr/>
          </p:nvSpPr>
          <p:spPr>
            <a:xfrm>
              <a:off x="7531856" y="6080374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C04C225-A729-8919-B77F-89D72639FB97}"/>
                </a:ext>
              </a:extLst>
            </p:cNvPr>
            <p:cNvSpPr/>
            <p:nvPr/>
          </p:nvSpPr>
          <p:spPr>
            <a:xfrm>
              <a:off x="7875012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378491A-D66B-91C2-DDDD-C3E3B48CB4BC}"/>
                </a:ext>
              </a:extLst>
            </p:cNvPr>
            <p:cNvSpPr/>
            <p:nvPr/>
          </p:nvSpPr>
          <p:spPr>
            <a:xfrm>
              <a:off x="9695040" y="5284434"/>
              <a:ext cx="900000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673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/>
      <p:bldP spid="15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FDDB6-C700-22FA-65E4-FD39AD4AA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FF3D0DC1-1A77-50C1-C41B-15C7B825B9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5179231-B011-ED69-43A3-2D3DFCC70194}"/>
              </a:ext>
            </a:extLst>
          </p:cNvPr>
          <p:cNvSpPr txBox="1"/>
          <p:nvPr/>
        </p:nvSpPr>
        <p:spPr>
          <a:xfrm>
            <a:off x="314367" y="2171921"/>
            <a:ext cx="1836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10 × 29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3889371-4926-A36B-54F1-11C6E30B5885}"/>
              </a:ext>
            </a:extLst>
          </p:cNvPr>
          <p:cNvSpPr txBox="1"/>
          <p:nvPr/>
        </p:nvSpPr>
        <p:spPr>
          <a:xfrm>
            <a:off x="1938711" y="2171920"/>
            <a:ext cx="369573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290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D997B2A-868B-D5D9-55A2-BDD269948923}"/>
              </a:ext>
            </a:extLst>
          </p:cNvPr>
          <p:cNvSpPr txBox="1"/>
          <p:nvPr/>
        </p:nvSpPr>
        <p:spPr>
          <a:xfrm>
            <a:off x="314367" y="3292132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Cela coute 290 €.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0CB5435F-7D18-D04E-1E06-8EFFC6D4FB97}"/>
              </a:ext>
            </a:extLst>
          </p:cNvPr>
          <p:cNvSpPr/>
          <p:nvPr/>
        </p:nvSpPr>
        <p:spPr>
          <a:xfrm>
            <a:off x="96990" y="520299"/>
            <a:ext cx="810451" cy="61369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4E48EA-43F1-5272-079D-7FA8230EDE8A}"/>
              </a:ext>
            </a:extLst>
          </p:cNvPr>
          <p:cNvSpPr txBox="1"/>
          <p:nvPr/>
        </p:nvSpPr>
        <p:spPr>
          <a:xfrm>
            <a:off x="998653" y="497571"/>
            <a:ext cx="80401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7030A0"/>
                </a:solidFill>
              </a:rPr>
              <a:t>Je calcule le cout total. </a:t>
            </a:r>
          </a:p>
          <a:p>
            <a:endParaRPr lang="fr-FR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29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3025</TotalTime>
  <Words>172</Words>
  <Application>Microsoft Office PowerPoint</Application>
  <PresentationFormat>Affichage à l'écran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Cherchez la solution au problème :</vt:lpstr>
      <vt:lpstr>J’identifie les étapes pour résoudre le problème.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103</cp:revision>
  <dcterms:created xsi:type="dcterms:W3CDTF">2023-02-07T14:55:57Z</dcterms:created>
  <dcterms:modified xsi:type="dcterms:W3CDTF">2025-08-19T09:45:09Z</dcterms:modified>
</cp:coreProperties>
</file>